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4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78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1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92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4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03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80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48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94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1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4521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985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6623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01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47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69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F676B-4B34-459D-AE9D-6942E4DC02C7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24A85C-07E6-4ED3-B40B-92FAFDACD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24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/>
              <a:t>Решение целых рациональных неравенств</a:t>
            </a:r>
            <a:br>
              <a:rPr lang="ru-RU" b="1" cap="all" dirty="0"/>
            </a:br>
            <a:r>
              <a:rPr lang="ru-RU" b="1" cap="all" dirty="0"/>
              <a:t>методом интервалов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81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Назовите промежутки </a:t>
            </a:r>
            <a:r>
              <a:rPr lang="ru-RU" sz="4000" dirty="0" err="1"/>
              <a:t>знакопостоянства</a:t>
            </a:r>
            <a:r>
              <a:rPr lang="ru-RU" sz="4000" dirty="0"/>
              <a:t> функции </a:t>
            </a:r>
            <a:r>
              <a:rPr lang="ru-RU" sz="4000" i="1" dirty="0"/>
              <a:t>у</a:t>
            </a:r>
            <a:r>
              <a:rPr lang="ru-RU" sz="4000" dirty="0"/>
              <a:t> = </a:t>
            </a:r>
            <a:r>
              <a:rPr lang="ru-RU" sz="4000" i="1" dirty="0"/>
              <a:t>f</a:t>
            </a:r>
            <a:r>
              <a:rPr lang="ru-RU" sz="4000" dirty="0"/>
              <a:t> (</a:t>
            </a:r>
            <a:r>
              <a:rPr lang="ru-RU" sz="4000" i="1" dirty="0"/>
              <a:t>х</a:t>
            </a:r>
            <a:r>
              <a:rPr lang="ru-RU" sz="4000" dirty="0"/>
              <a:t>), если ее график изображен на рисунке.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067" y="2286000"/>
            <a:ext cx="5770033" cy="42494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8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Решение целых рациональных неравенств методом интервалов</vt:lpstr>
      <vt:lpstr>Назовите промежутки знакопостоянства функции у = f (х), если ее график изображен на рисунке.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целых рациональных неравенств методом интервалов</dc:title>
  <dc:creator>User</dc:creator>
  <cp:lastModifiedBy>User</cp:lastModifiedBy>
  <cp:revision>1</cp:revision>
  <dcterms:created xsi:type="dcterms:W3CDTF">2016-11-25T08:29:47Z</dcterms:created>
  <dcterms:modified xsi:type="dcterms:W3CDTF">2016-11-25T08:31:35Z</dcterms:modified>
</cp:coreProperties>
</file>